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9" r:id="rId5"/>
    <p:sldId id="266" r:id="rId6"/>
    <p:sldId id="264" r:id="rId7"/>
    <p:sldId id="265" r:id="rId8"/>
    <p:sldId id="262" r:id="rId9"/>
    <p:sldId id="263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31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3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6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7014-0F35-4E43-BD39-BD18A60AF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8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gi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308" y="196948"/>
            <a:ext cx="10399679" cy="20960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wardian Script ITC" panose="030303020407070D0804" pitchFamily="66" charset="0"/>
              </a:rPr>
              <a:t>North American Airports &amp; Complex Network</a:t>
            </a:r>
            <a:endParaRPr lang="en-GB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775" y="3235568"/>
            <a:ext cx="9636370" cy="27842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of Complex Network.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Professors: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Chen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Hu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Keyvan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derakhshan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Huizhong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28" y="196948"/>
            <a:ext cx="1161288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1734787"/>
            <a:ext cx="10925297" cy="1815934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Airport Graph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80729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11271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 Edges Between US and Canada Which Assumed Are Removed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3" y="1448789"/>
            <a:ext cx="11614067" cy="2006931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71002"/>
              </p:ext>
            </p:extLst>
          </p:nvPr>
        </p:nvGraphicFramePr>
        <p:xfrm>
          <a:off x="730864" y="3593035"/>
          <a:ext cx="558404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4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49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0637">
                <a:tc>
                  <a:txBody>
                    <a:bodyPr/>
                    <a:lstStyle/>
                    <a:p>
                      <a:r>
                        <a:rPr lang="en-US" dirty="0"/>
                        <a:t>Rows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deleted edges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CAYUL(Montréal)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7509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73173" y="4435871"/>
            <a:ext cx="3482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81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170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affected Components: 4</a:t>
            </a:r>
          </a:p>
        </p:txBody>
      </p:sp>
    </p:spTree>
    <p:extLst>
      <p:ext uri="{BB962C8B-B14F-4D97-AF65-F5344CB8AC3E}">
        <p14:creationId xmlns:p14="http://schemas.microsoft.com/office/powerpoint/2010/main" val="32915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and Canada Airport’s Disconnected Networks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57" y="1171698"/>
            <a:ext cx="3952875" cy="3657600"/>
          </a:xfrm>
        </p:spPr>
      </p:pic>
      <p:sp>
        <p:nvSpPr>
          <p:cNvPr id="7" name="Rectangle 6"/>
          <p:cNvSpPr/>
          <p:nvPr/>
        </p:nvSpPr>
        <p:spPr>
          <a:xfrm>
            <a:off x="8064957" y="4842509"/>
            <a:ext cx="3811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Connected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5" y="1195448"/>
            <a:ext cx="3809356" cy="35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9" y="1159823"/>
            <a:ext cx="319672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8059" y="4896590"/>
            <a:ext cx="3872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US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414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2512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5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0.02938320992853049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 0.49931501299812453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12.1352657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682" y="4842509"/>
            <a:ext cx="35183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Canada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172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370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3</a:t>
            </a:r>
          </a:p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Density:0.025159798721610227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0.43987601150772704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4.30232558139534</a:t>
            </a:r>
          </a:p>
        </p:txBody>
      </p:sp>
    </p:spTree>
    <p:extLst>
      <p:ext uri="{BB962C8B-B14F-4D97-AF65-F5344CB8AC3E}">
        <p14:creationId xmlns:p14="http://schemas.microsoft.com/office/powerpoint/2010/main" val="18060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Disconnected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9199"/>
            <a:ext cx="6963887" cy="2657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56674"/>
            <a:ext cx="6963888" cy="26670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6370"/>
              </p:ext>
            </p:extLst>
          </p:nvPr>
        </p:nvGraphicFramePr>
        <p:xfrm>
          <a:off x="653144" y="1162975"/>
          <a:ext cx="3693225" cy="3662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8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912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554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1223158"/>
            <a:ext cx="5244564" cy="2384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0" y="3607253"/>
            <a:ext cx="5244565" cy="24930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5560"/>
              </p:ext>
            </p:extLst>
          </p:nvPr>
        </p:nvGraphicFramePr>
        <p:xfrm>
          <a:off x="709634" y="1252538"/>
          <a:ext cx="472926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50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0.663640032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0.661016949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0.656981437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0.50561125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0.50214425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Disconnected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1265588"/>
            <a:ext cx="6294232" cy="2686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06" y="3971432"/>
            <a:ext cx="6294232" cy="26955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161"/>
              </p:ext>
            </p:extLst>
          </p:nvPr>
        </p:nvGraphicFramePr>
        <p:xfrm>
          <a:off x="301841" y="1331650"/>
          <a:ext cx="4270157" cy="452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87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89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1608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29262.87307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22112.2596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7022.245061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54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1417.4412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321624"/>
            <a:ext cx="1078279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Disconnected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1294163"/>
            <a:ext cx="6222671" cy="262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67" y="3923063"/>
            <a:ext cx="6222671" cy="261937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98694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582" y="321624"/>
            <a:ext cx="6840187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3" y="1213324"/>
            <a:ext cx="7079673" cy="26955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2" y="3908899"/>
            <a:ext cx="7079673" cy="26860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63105"/>
              </p:ext>
            </p:extLst>
          </p:nvPr>
        </p:nvGraphicFramePr>
        <p:xfrm>
          <a:off x="152591" y="1213324"/>
          <a:ext cx="431253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3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4.121449052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Atlanta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3.597149773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3.535110628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Vancouver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1.948732356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CAYYC(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Calgary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1.827781985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0.50698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3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4" y="3219203"/>
            <a:ext cx="6840187" cy="60465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12011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Degree Distribution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6" y="1113302"/>
            <a:ext cx="7069333" cy="2676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3789827"/>
            <a:ext cx="7069333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0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Airport Network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0" y="1406769"/>
            <a:ext cx="9136770" cy="46130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million passenger traveled through 20 busiest airport around the world. (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https://www.virgin.com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America’s commercial airports are generating billions of dollars in annual activity, and supporting millions of good, stable jobs. (http://aci-na.org)</a:t>
            </a:r>
          </a:p>
          <a:p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1341602"/>
            <a:ext cx="6515100" cy="26765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24" y="4018127"/>
            <a:ext cx="6515100" cy="26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3823050"/>
            <a:ext cx="6462032" cy="24288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9" y="1550064"/>
            <a:ext cx="6462032" cy="2272985"/>
          </a:xfrm>
        </p:spPr>
      </p:pic>
    </p:spTree>
    <p:extLst>
      <p:ext uri="{BB962C8B-B14F-4D97-AF65-F5344CB8AC3E}">
        <p14:creationId xmlns:p14="http://schemas.microsoft.com/office/powerpoint/2010/main" val="15175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588" y="321624"/>
            <a:ext cx="7148944" cy="604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232497"/>
            <a:ext cx="6457950" cy="25622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3794722"/>
            <a:ext cx="6457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6349" y="3112325"/>
            <a:ext cx="7148944" cy="60465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6827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4" y="321624"/>
            <a:ext cx="2612570" cy="60465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6" y="1235037"/>
            <a:ext cx="5256006" cy="5256006"/>
          </a:xfrm>
        </p:spPr>
      </p:pic>
    </p:spTree>
    <p:extLst>
      <p:ext uri="{BB962C8B-B14F-4D97-AF65-F5344CB8AC3E}">
        <p14:creationId xmlns:p14="http://schemas.microsoft.com/office/powerpoint/2010/main" val="35531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997" y="381000"/>
            <a:ext cx="7498080" cy="6178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Airport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9" y="1138721"/>
            <a:ext cx="11720946" cy="5529195"/>
          </a:xfrm>
        </p:spPr>
      </p:pic>
      <p:sp>
        <p:nvSpPr>
          <p:cNvPr id="3" name="TextBox 2"/>
          <p:cNvSpPr txBox="1"/>
          <p:nvPr/>
        </p:nvSpPr>
        <p:spPr>
          <a:xfrm>
            <a:off x="174073" y="4913590"/>
            <a:ext cx="4876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nodes: 592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links: 3052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components: 8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Density: 0.017446380390542828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clustering coefficient : 0.48204334679682737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degree : 10.31081</a:t>
            </a:r>
          </a:p>
        </p:txBody>
      </p:sp>
    </p:spTree>
    <p:extLst>
      <p:ext uri="{BB962C8B-B14F-4D97-AF65-F5344CB8AC3E}">
        <p14:creationId xmlns:p14="http://schemas.microsoft.com/office/powerpoint/2010/main" val="27321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911" y="1199407"/>
            <a:ext cx="9023420" cy="2030681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Airport Graph</a:t>
            </a:r>
            <a:endParaRPr lang="en-GB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175" y="267286"/>
            <a:ext cx="7751300" cy="6611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Degrees Distribution For Connected Graph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78" y="1536865"/>
            <a:ext cx="6466114" cy="41148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77125"/>
              </p:ext>
            </p:extLst>
          </p:nvPr>
        </p:nvGraphicFramePr>
        <p:xfrm>
          <a:off x="864380" y="1536865"/>
          <a:ext cx="4312530" cy="462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8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USATL(Atlanta)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USBOS(Boston)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USSEA(Seattle)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USSFO(</a:t>
                      </a:r>
                      <a:r>
                        <a:rPr lang="en-US" dirty="0" err="1"/>
                        <a:t>SanFrancisco</a:t>
                      </a:r>
                      <a:r>
                        <a:rPr lang="en-US" dirty="0"/>
                        <a:t> 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CAYYT(St. John’s)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9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45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 For Connected Graph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9" y="1252538"/>
            <a:ext cx="6569613" cy="4767262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00010"/>
              </p:ext>
            </p:extLst>
          </p:nvPr>
        </p:nvGraphicFramePr>
        <p:xfrm>
          <a:off x="709635" y="1252538"/>
          <a:ext cx="431253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30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5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0.592007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CAYYZ(Toronto)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0.517738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b="1" dirty="0"/>
                        <a:t>174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0.367867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4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49" y="1722120"/>
            <a:ext cx="6295574" cy="41148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85338"/>
              </p:ext>
            </p:extLst>
          </p:nvPr>
        </p:nvGraphicFramePr>
        <p:xfrm>
          <a:off x="445477" y="1722119"/>
          <a:ext cx="4661094" cy="269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63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4793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Betweenness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48177.33425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42043.0673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CAYUL(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Montréal</a:t>
                      </a:r>
                      <a:r>
                        <a:rPr lang="en-US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36660.05137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4738.30508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2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5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Co-efficient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1" y="1263711"/>
            <a:ext cx="7671460" cy="4953000"/>
          </a:xfr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11881"/>
              </p:ext>
            </p:extLst>
          </p:nvPr>
        </p:nvGraphicFramePr>
        <p:xfrm>
          <a:off x="332508" y="1263711"/>
          <a:ext cx="313508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46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r>
                        <a:rPr lang="en-US" dirty="0"/>
                        <a:t>Number of Clustering Co-efficient =1 in Canada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60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=1 in US 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Clustering Co-efficient =0 in Canada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1" y="321624"/>
            <a:ext cx="6219902" cy="5571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Ranks For Connected Graph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275607"/>
            <a:ext cx="5678257" cy="49880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02"/>
              </p:ext>
            </p:extLst>
          </p:nvPr>
        </p:nvGraphicFramePr>
        <p:xfrm>
          <a:off x="528579" y="1961965"/>
          <a:ext cx="4577993" cy="36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83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Airport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  <a:r>
                        <a:rPr lang="en-US" baseline="0" dirty="0"/>
                        <a:t> Rank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USDEN(Denver)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4.331499207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USORD(Chicago)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3.84651018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CAYVR(Vancouver)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1.866574987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CAYYZ(Toronto)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1.793256233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7981">
                <a:tc>
                  <a:txBody>
                    <a:bodyPr/>
                    <a:lstStyle/>
                    <a:p>
                      <a:r>
                        <a:rPr lang="en-US" b="1" dirty="0"/>
                        <a:t>48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CAYYT(</a:t>
                      </a:r>
                      <a:r>
                        <a:rPr lang="en-US" b="1" dirty="0" err="1"/>
                        <a:t>St.john’s</a:t>
                      </a:r>
                      <a:r>
                        <a:rPr lang="en-US" b="1" dirty="0"/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0.442243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0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982</TotalTime>
  <Words>577</Words>
  <Application>Microsoft Office PowerPoint</Application>
  <PresentationFormat>Widescreen</PresentationFormat>
  <Paragraphs>238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Corbel</vt:lpstr>
      <vt:lpstr>Edwardian Script ITC</vt:lpstr>
      <vt:lpstr>Times New Roman</vt:lpstr>
      <vt:lpstr>Digital Blue Tunnel 16x9</vt:lpstr>
      <vt:lpstr>North American Airports &amp; Complex Network</vt:lpstr>
      <vt:lpstr>Importance of Airport Network</vt:lpstr>
      <vt:lpstr>North America Airport Connected Graph</vt:lpstr>
      <vt:lpstr>Connected Airport Graph</vt:lpstr>
      <vt:lpstr>Degrees Distribution For Connected Graph</vt:lpstr>
      <vt:lpstr>Closeness Centrality For Connected Graph </vt:lpstr>
      <vt:lpstr>Betweenness Centrality For Connected Graph </vt:lpstr>
      <vt:lpstr>Clustering Co-efficient For Connected Graph </vt:lpstr>
      <vt:lpstr>Page Ranks For Connected Graph </vt:lpstr>
      <vt:lpstr>Disconnected Airport Graph</vt:lpstr>
      <vt:lpstr>Border Edges Between US and Canada Which Assumed Are Removed</vt:lpstr>
      <vt:lpstr>US and Canada Airport’s Disconnected Networks</vt:lpstr>
      <vt:lpstr>Degrees Distribution For Disconnected Graph</vt:lpstr>
      <vt:lpstr>Closeness Centrality For Disconnected Graph </vt:lpstr>
      <vt:lpstr>Betweenness Centrality For Disconnected Graph </vt:lpstr>
      <vt:lpstr>Clustering Co-efficient For Disconnected Graph </vt:lpstr>
      <vt:lpstr>Page Ranks For Connected Graph </vt:lpstr>
      <vt:lpstr>Comparison</vt:lpstr>
      <vt:lpstr>Comparison Degree Distribution </vt:lpstr>
      <vt:lpstr>Comparison Closeness Centrality</vt:lpstr>
      <vt:lpstr>Comparison Betweenness Centrality</vt:lpstr>
      <vt:lpstr>Comparison Page Rank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Keyvan</dc:creator>
  <cp:lastModifiedBy>Keyvan</cp:lastModifiedBy>
  <cp:revision>72</cp:revision>
  <dcterms:created xsi:type="dcterms:W3CDTF">2017-11-26T00:00:35Z</dcterms:created>
  <dcterms:modified xsi:type="dcterms:W3CDTF">2017-11-27T21:06:15Z</dcterms:modified>
</cp:coreProperties>
</file>